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Marea Viva: Red de Apoyo Emocional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Escuchar. Acompañar. Transformar vidas.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218944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por Eva Gómez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¿Por qué nace Marea Viva?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3710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Hiperconexión vs Soledad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Vivimos más conectados, pero muchos sienten soledad profunda.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25616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Nuestra Respuesta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64284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Marea Viva ofrece apoyo emocional humano, gratuito y universal.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5824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¿Qué es Marea Viva?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Plataforma digital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461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Acompañamiento emocional accesible en cualquier momento.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Conexión humana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39814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Conecta personas que necesitan apoyo con voluntarios capacitados.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Confidencialidad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Apoyo anónimo y seguro para mayor confianza.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5245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524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Disponible 24/7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14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Soporte emocional continuo y a tu alcance.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Nuestros Servicios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Escucha activa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Espacio seguro para expresar emociones libremente.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Acompañamiento individual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Apoyo personalizado ante situaciones difíciles.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Recursos útiles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Guías, artículos y enlaces a profesionales recomendados.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Talleres y grupos online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Temas como ansiedad, estrés y duelo facilitados por expertos.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8582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Nuestro Impacto Hasta Ahora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Usuarios atendidos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el último año, más de 5000 personas apoyadas.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680466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577959" y="5712262"/>
            <a:ext cx="3474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Voluntarios capacitados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0268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Equipo humano preparado y comprometido.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6804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Satisfacción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2026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95% de usuarios satisfechos con el servicio.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183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Ejemplo real: "Marea Viva me ayudó a superar mi depresión."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608"/>
            <a:ext cx="6129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Planes para el Futuro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754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297549"/>
            <a:ext cx="30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Expandir voluntarios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8796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Ampliar la red a nivel nacional para mayor alcance.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377684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Nuevos programas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86810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Apoyo específico para jóvenes y adultos mayores.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45781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457819"/>
            <a:ext cx="3043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Alianzas estratégicas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482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Colaborar con organizaciones sociales y empresas.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537954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5537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Incorporar 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028373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Mejorar emparejamiento y soporte inicial con inteligencia artificial.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682"/>
            <a:ext cx="6085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Únete a la Marea Viva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Voluntarios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Capacitación y experiencia significativa para apoyar a otros.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53841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Donantes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02883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Apoya la sustentabilidad de nuestra red humana.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174462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53841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Usuarios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02883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Busca apoyo cuando lo necesites, estamos aquí para ti.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95467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Difusión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44509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Comparte nuestra misión y ayuda a transformar vidas.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Contacto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Página web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www.mareaviva.org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Correo electrónico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info@mareaviva.org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Redes sociales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@MareaVivaApoyo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Teléfono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+34 91 123 45 67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2025-04-26T23:16:44Z</dcterms:created>
  <dcterms:modified xsi:type="dcterms:W3CDTF">2025-04-26T23:16:44Z</dcterms:modified>
</cp:coreProperties>
</file>